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718D-C060-2544-9979-32AADDD5B989}" type="datetimeFigureOut">
              <a:rPr lang="en-US" smtClean="0"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B1BB6-701C-4147-9919-0F3FCCA1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718D-C060-2544-9979-32AADDD5B989}" type="datetimeFigureOut">
              <a:rPr lang="en-US" smtClean="0"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B1BB6-701C-4147-9919-0F3FCCA1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718D-C060-2544-9979-32AADDD5B989}" type="datetimeFigureOut">
              <a:rPr lang="en-US" smtClean="0"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B1BB6-701C-4147-9919-0F3FCCA1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718D-C060-2544-9979-32AADDD5B989}" type="datetimeFigureOut">
              <a:rPr lang="en-US" smtClean="0"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B1BB6-701C-4147-9919-0F3FCCA1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718D-C060-2544-9979-32AADDD5B989}" type="datetimeFigureOut">
              <a:rPr lang="en-US" smtClean="0"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B1BB6-701C-4147-9919-0F3FCCA1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718D-C060-2544-9979-32AADDD5B989}" type="datetimeFigureOut">
              <a:rPr lang="en-US" smtClean="0"/>
              <a:t>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B1BB6-701C-4147-9919-0F3FCCA1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718D-C060-2544-9979-32AADDD5B989}" type="datetimeFigureOut">
              <a:rPr lang="en-US" smtClean="0"/>
              <a:t>2/4/11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B1BB6-701C-4147-9919-0F3FCCA1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718D-C060-2544-9979-32AADDD5B989}" type="datetimeFigureOut">
              <a:rPr lang="en-US" smtClean="0"/>
              <a:t>2/4/11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B1BB6-701C-4147-9919-0F3FCCA1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718D-C060-2544-9979-32AADDD5B989}" type="datetimeFigureOut">
              <a:rPr lang="en-US" smtClean="0"/>
              <a:t>2/4/11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B1BB6-701C-4147-9919-0F3FCCA1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718D-C060-2544-9979-32AADDD5B989}" type="datetimeFigureOut">
              <a:rPr lang="en-US" smtClean="0"/>
              <a:t>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B1BB6-701C-4147-9919-0F3FCCA1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2718D-C060-2544-9979-32AADDD5B989}" type="datetimeFigureOut">
              <a:rPr lang="en-US" smtClean="0"/>
              <a:t>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B1BB6-701C-4147-9919-0F3FCCA1C8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2718D-C060-2544-9979-32AADDD5B989}" type="datetimeFigureOut">
              <a:rPr lang="en-US" smtClean="0"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B1BB6-701C-4147-9919-0F3FCCA1C8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Craig/Movies/Screenium/20110204-161056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Craig/Movies/Screenium/20110204-162958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Get Started on Wiki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Rush/ Mr. Farrell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make a Wiki</a:t>
            </a:r>
            <a:endParaRPr lang="en-US" dirty="0"/>
          </a:p>
        </p:txBody>
      </p:sp>
      <p:pic>
        <p:nvPicPr>
          <p:cNvPr id="4" name="20110204-161056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51229" y="1600200"/>
            <a:ext cx="7241541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Embed a </a:t>
            </a:r>
            <a:r>
              <a:rPr lang="en-US" dirty="0" err="1" smtClean="0"/>
              <a:t>Dipity</a:t>
            </a:r>
            <a:endParaRPr lang="en-US" dirty="0"/>
          </a:p>
        </p:txBody>
      </p:sp>
      <p:pic>
        <p:nvPicPr>
          <p:cNvPr id="4" name="20110204-162958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51229" y="1600200"/>
            <a:ext cx="7241541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</TotalTime>
  <Words>23</Words>
  <Application>Microsoft Macintosh PowerPoint</Application>
  <PresentationFormat>On-screen Show (4:3)</PresentationFormat>
  <Paragraphs>4</Paragraphs>
  <Slides>3</Slides>
  <Notes>0</Notes>
  <HiddenSlides>0</HiddenSlides>
  <MMClips>2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How to Get Started on Wiki</vt:lpstr>
      <vt:lpstr>How to make a Wiki</vt:lpstr>
      <vt:lpstr>How to Embed a Dipity</vt:lpstr>
    </vt:vector>
  </TitlesOfParts>
  <Company>Shroder High School/Cincinnati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Get Started on Wiki</dc:title>
  <dc:creator>Craig Rush</dc:creator>
  <cp:lastModifiedBy>Craig Rush</cp:lastModifiedBy>
  <cp:revision>1</cp:revision>
  <dcterms:created xsi:type="dcterms:W3CDTF">2011-02-04T21:19:46Z</dcterms:created>
  <dcterms:modified xsi:type="dcterms:W3CDTF">2011-02-05T13:05:21Z</dcterms:modified>
</cp:coreProperties>
</file>